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-1901" y="-91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87491-85C9-4A91-AF4B-CC176F845B3B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0FA2A-5CD6-4B4C-86B0-8ED914462C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87491-85C9-4A91-AF4B-CC176F845B3B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0FA2A-5CD6-4B4C-86B0-8ED914462C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87491-85C9-4A91-AF4B-CC176F845B3B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0FA2A-5CD6-4B4C-86B0-8ED914462C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87491-85C9-4A91-AF4B-CC176F845B3B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0FA2A-5CD6-4B4C-86B0-8ED914462C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87491-85C9-4A91-AF4B-CC176F845B3B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0FA2A-5CD6-4B4C-86B0-8ED914462C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87491-85C9-4A91-AF4B-CC176F845B3B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0FA2A-5CD6-4B4C-86B0-8ED914462C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87491-85C9-4A91-AF4B-CC176F845B3B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0FA2A-5CD6-4B4C-86B0-8ED914462C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87491-85C9-4A91-AF4B-CC176F845B3B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0FA2A-5CD6-4B4C-86B0-8ED914462C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87491-85C9-4A91-AF4B-CC176F845B3B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0FA2A-5CD6-4B4C-86B0-8ED914462C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87491-85C9-4A91-AF4B-CC176F845B3B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0FA2A-5CD6-4B4C-86B0-8ED914462C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87491-85C9-4A91-AF4B-CC176F845B3B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0FA2A-5CD6-4B4C-86B0-8ED914462C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87491-85C9-4A91-AF4B-CC176F845B3B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0FA2A-5CD6-4B4C-86B0-8ED914462C8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62400" y="0"/>
            <a:ext cx="289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Name:</a:t>
            </a:r>
          </a:p>
          <a:p>
            <a:r>
              <a:rPr lang="en-US" dirty="0" smtClean="0"/>
              <a:t>Date:</a:t>
            </a:r>
          </a:p>
          <a:p>
            <a:r>
              <a:rPr lang="en-US" dirty="0" smtClean="0"/>
              <a:t>Period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210270"/>
            <a:ext cx="685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Johannes Kepler was  obsessed  with calculating the exact position of the planets and the stars and to understand there path. In this activity we are going to explore Kepler’s 1</a:t>
            </a:r>
            <a:r>
              <a:rPr lang="en-US" baseline="30000" dirty="0" smtClean="0"/>
              <a:t>st</a:t>
            </a:r>
            <a:r>
              <a:rPr lang="en-US" dirty="0" smtClean="0"/>
              <a:t> law of planetary motion.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2057400"/>
            <a:ext cx="685800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dirty="0" smtClean="0"/>
              <a:t>Define the following terms:</a:t>
            </a:r>
          </a:p>
          <a:p>
            <a:pPr marL="342900" indent="-342900"/>
            <a:r>
              <a:rPr lang="en-US" dirty="0"/>
              <a:t>	</a:t>
            </a:r>
            <a:r>
              <a:rPr lang="en-US" dirty="0" smtClean="0"/>
              <a:t>	Heliocentric: ______________________________________________________________________________________________________________</a:t>
            </a:r>
          </a:p>
          <a:p>
            <a:pPr marL="342900" indent="-342900"/>
            <a:r>
              <a:rPr lang="en-US" dirty="0" smtClean="0"/>
              <a:t>		Geocentric ______________________________________________________________________________________________________________</a:t>
            </a:r>
          </a:p>
          <a:p>
            <a:pPr marL="342900" indent="-342900"/>
            <a:r>
              <a:rPr lang="en-US" dirty="0"/>
              <a:t>	</a:t>
            </a:r>
            <a:r>
              <a:rPr lang="en-US" dirty="0" smtClean="0"/>
              <a:t>	Orbit ______________________________________________________________________________________________________________</a:t>
            </a:r>
          </a:p>
          <a:p>
            <a:pPr marL="342900" indent="-342900"/>
            <a:r>
              <a:rPr lang="en-US" dirty="0"/>
              <a:t>	</a:t>
            </a:r>
            <a:r>
              <a:rPr lang="en-US" dirty="0" smtClean="0"/>
              <a:t>	Retrograde ______________________________________________________________________________________________________________</a:t>
            </a:r>
          </a:p>
          <a:p>
            <a:pPr marL="342900" indent="-342900"/>
            <a:endParaRPr lang="en-US" dirty="0"/>
          </a:p>
          <a:p>
            <a:pPr marL="342900" indent="-342900"/>
            <a:r>
              <a:rPr lang="en-US" dirty="0" smtClean="0"/>
              <a:t>2. Kepler described an the planet’s paths as an ellipse. Draw a picture of an ellipse below. </a:t>
            </a:r>
          </a:p>
          <a:p>
            <a:pPr marL="342900" indent="-342900"/>
            <a:endParaRPr lang="en-US" dirty="0"/>
          </a:p>
          <a:p>
            <a:pPr marL="342900" indent="-342900"/>
            <a:endParaRPr lang="en-US" dirty="0" smtClean="0"/>
          </a:p>
          <a:p>
            <a:pPr marL="342900" indent="-342900"/>
            <a:endParaRPr lang="en-US" dirty="0"/>
          </a:p>
          <a:p>
            <a:pPr marL="342900" indent="-342900"/>
            <a:endParaRPr lang="en-US" dirty="0" smtClean="0"/>
          </a:p>
          <a:p>
            <a:pPr marL="342900" indent="-342900"/>
            <a:endParaRPr lang="en-US" dirty="0"/>
          </a:p>
          <a:p>
            <a:pPr marL="342900" indent="-342900"/>
            <a:r>
              <a:rPr lang="en-US" dirty="0" smtClean="0"/>
              <a:t>3. How is an ellipse different from a perfect circle? ______________________________________________________________________________________________________________</a:t>
            </a:r>
          </a:p>
          <a:p>
            <a:pPr marL="342900" indent="-342900"/>
            <a:endParaRPr lang="en-US" dirty="0" smtClean="0"/>
          </a:p>
        </p:txBody>
      </p:sp>
      <p:sp>
        <p:nvSpPr>
          <p:cNvPr id="7" name="Rectangle 6"/>
          <p:cNvSpPr/>
          <p:nvPr/>
        </p:nvSpPr>
        <p:spPr>
          <a:xfrm>
            <a:off x="0" y="228600"/>
            <a:ext cx="39624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Kepler’s Ellipse</a:t>
            </a:r>
            <a:endParaRPr lang="en-US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360700"/>
            <a:ext cx="6858000" cy="8402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4. Kepler argued that a planet has to orbit focal points or points at the center of their orbit. One point is a spot in empty space. Where is the other point?  _____________________________________________</a:t>
            </a:r>
          </a:p>
          <a:p>
            <a:endParaRPr lang="en-US" dirty="0"/>
          </a:p>
          <a:p>
            <a:r>
              <a:rPr lang="en-US" dirty="0" smtClean="0"/>
              <a:t>Activity</a:t>
            </a:r>
          </a:p>
          <a:p>
            <a:r>
              <a:rPr lang="en-US" dirty="0" smtClean="0"/>
              <a:t>Objective: Explore the difference between a circular orbit and a </a:t>
            </a:r>
            <a:r>
              <a:rPr lang="en-US" dirty="0" err="1" smtClean="0"/>
              <a:t>elipse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Materials: </a:t>
            </a:r>
          </a:p>
          <a:p>
            <a:r>
              <a:rPr lang="en-US" dirty="0"/>
              <a:t>	</a:t>
            </a:r>
            <a:r>
              <a:rPr lang="en-US" dirty="0" smtClean="0"/>
              <a:t>2 push pins	10 cm of string	1 piece of cardboard</a:t>
            </a:r>
          </a:p>
          <a:p>
            <a:r>
              <a:rPr lang="en-US" dirty="0"/>
              <a:t>	</a:t>
            </a:r>
            <a:r>
              <a:rPr lang="en-US" dirty="0" smtClean="0"/>
              <a:t>Tape		1 pencil.</a:t>
            </a:r>
          </a:p>
          <a:p>
            <a:endParaRPr lang="en-US" dirty="0"/>
          </a:p>
          <a:p>
            <a:r>
              <a:rPr lang="en-US" dirty="0" smtClean="0"/>
              <a:t>Directions:</a:t>
            </a:r>
          </a:p>
          <a:p>
            <a:r>
              <a:rPr lang="en-US" dirty="0" smtClean="0"/>
              <a:t>	1) Gather supplies.</a:t>
            </a:r>
          </a:p>
          <a:p>
            <a:r>
              <a:rPr lang="en-US" dirty="0"/>
              <a:t>	</a:t>
            </a:r>
            <a:r>
              <a:rPr lang="en-US" dirty="0" smtClean="0"/>
              <a:t>2) Tape the attached paper to the cardboard.</a:t>
            </a:r>
          </a:p>
          <a:p>
            <a:r>
              <a:rPr lang="en-US" dirty="0"/>
              <a:t>	</a:t>
            </a:r>
            <a:r>
              <a:rPr lang="en-US" dirty="0" smtClean="0"/>
              <a:t>3) Tie the string into a loop.</a:t>
            </a:r>
          </a:p>
          <a:p>
            <a:r>
              <a:rPr lang="en-US" dirty="0"/>
              <a:t>	</a:t>
            </a:r>
            <a:r>
              <a:rPr lang="en-US" dirty="0" smtClean="0"/>
              <a:t>4) Place each push pin into the paper at given points.</a:t>
            </a:r>
          </a:p>
          <a:p>
            <a:r>
              <a:rPr lang="en-US" dirty="0"/>
              <a:t>	</a:t>
            </a:r>
            <a:r>
              <a:rPr lang="en-US" dirty="0" smtClean="0"/>
              <a:t>5) Place the loop of string on the outside of the pins.</a:t>
            </a:r>
          </a:p>
          <a:p>
            <a:r>
              <a:rPr lang="en-US" dirty="0"/>
              <a:t>	</a:t>
            </a:r>
            <a:r>
              <a:rPr lang="en-US" dirty="0" smtClean="0"/>
              <a:t>6) Using your pencil and the string as a guide, place inside the 	loop and draw out the orbit.</a:t>
            </a:r>
          </a:p>
          <a:p>
            <a:r>
              <a:rPr lang="en-US" dirty="0"/>
              <a:t>	</a:t>
            </a:r>
            <a:r>
              <a:rPr lang="en-US" dirty="0" smtClean="0"/>
              <a:t>7) Draw a sun around one focal point and a planet on the 	orbit. Name your sun and the planet.</a:t>
            </a:r>
          </a:p>
          <a:p>
            <a:endParaRPr lang="en-US" dirty="0" smtClean="0"/>
          </a:p>
          <a:p>
            <a:r>
              <a:rPr lang="en-US" dirty="0" smtClean="0"/>
              <a:t>Questions</a:t>
            </a:r>
          </a:p>
          <a:p>
            <a:pPr marL="342900" indent="-342900">
              <a:buAutoNum type="arabicParenR"/>
            </a:pPr>
            <a:r>
              <a:rPr lang="en-US" dirty="0" smtClean="0"/>
              <a:t>What do you notice about the orbit? Is it perfectly circular?</a:t>
            </a:r>
          </a:p>
          <a:p>
            <a:pPr marL="342900" indent="-342900">
              <a:buAutoNum type="arabicParenR"/>
            </a:pPr>
            <a:endParaRPr lang="en-US" dirty="0"/>
          </a:p>
          <a:p>
            <a:pPr marL="342900" indent="-342900">
              <a:buAutoNum type="arabicParenR"/>
            </a:pPr>
            <a:r>
              <a:rPr lang="en-US" dirty="0" smtClean="0"/>
              <a:t>If your planet covered the same distance over the entire orbit where would it be the fastest?</a:t>
            </a:r>
          </a:p>
          <a:p>
            <a:pPr marL="342900" indent="-342900">
              <a:buAutoNum type="arabicParenR"/>
            </a:pPr>
            <a:endParaRPr lang="en-US" dirty="0"/>
          </a:p>
          <a:p>
            <a:pPr marL="342900" indent="-342900"/>
            <a:endParaRPr lang="en-US" dirty="0" smtClean="0"/>
          </a:p>
          <a:p>
            <a:pPr marL="342900" indent="-342900">
              <a:buAutoNum type="arabicParenR"/>
            </a:pPr>
            <a:r>
              <a:rPr lang="en-US" dirty="0" smtClean="0"/>
              <a:t>Do you think that </a:t>
            </a:r>
            <a:r>
              <a:rPr lang="en-US" dirty="0"/>
              <a:t>K</a:t>
            </a:r>
            <a:r>
              <a:rPr lang="en-US" dirty="0" smtClean="0"/>
              <a:t>epler is right? Why or Why not.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200400" y="3276600"/>
            <a:ext cx="1524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200400" y="5562600"/>
            <a:ext cx="1524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101</Words>
  <Application>Microsoft Office PowerPoint</Application>
  <PresentationFormat>On-screen Show (4:3)</PresentationFormat>
  <Paragraphs>43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Dennis &amp; Kate</dc:creator>
  <cp:lastModifiedBy>Dennis &amp; Kate</cp:lastModifiedBy>
  <cp:revision>3</cp:revision>
  <dcterms:created xsi:type="dcterms:W3CDTF">2011-09-29T13:15:18Z</dcterms:created>
  <dcterms:modified xsi:type="dcterms:W3CDTF">2011-09-29T13:41:07Z</dcterms:modified>
</cp:coreProperties>
</file>