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69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D66BF-2FBA-4C55-92C8-46220DA9BA4A}" type="datetimeFigureOut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769D7-71EF-4C88-B500-6F4C305B2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7FB28-A94B-45D2-8C9A-2A24DC6CD315}" type="datetimeFigureOut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875F3-6AB3-4343-9090-03B6F7F32A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CFD47-09BD-4DD1-A9C2-356C32347BA1}" type="datetimeFigureOut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B69FB-0744-4AE7-8164-3E94E1D96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AD981-B8F7-4A77-89CA-D0FE59C727EE}" type="datetimeFigureOut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DC5AD-1B4E-4E6F-8FCE-E0186A01D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99540-DC2F-4B1D-BF81-9F0E8A7EA461}" type="datetimeFigureOut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7879D-DF29-4794-8E2A-3A7231530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B94B9-42EC-4472-8F3E-ABAA66F3731C}" type="datetimeFigureOut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6DCD8-7241-452B-A4B5-73F66EE25C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B1958-A1AB-4F61-8863-337ECF26AFA8}" type="datetimeFigureOut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2DD49-4D6A-40B2-B464-FBC5512E3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79509-DD14-48B7-BCF4-94820D4FB4EB}" type="datetimeFigureOut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D348-6060-473A-AC59-AF5184B75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930D3-DEE9-40A3-ADFF-22AA03694F11}" type="datetimeFigureOut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4EBCB-732A-4F74-A11F-A7CBD4A5B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8ED2-1EA0-42B4-935A-3D8F61D2F9B4}" type="datetimeFigureOut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1314D-3B26-462D-9F83-A9DE8605B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F6F84-1595-4A84-92A1-CFD6BA65A600}" type="datetimeFigureOut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4E453-90B1-4ABC-95A5-289603E58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A6392D-16A7-4C76-80CD-E89C82105C5D}" type="datetimeFigureOut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F30140-351D-4E17-944C-FBC05636B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82550"/>
            <a:ext cx="7315200" cy="677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6388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609600"/>
            <a:ext cx="9296400" cy="58054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74650"/>
            <a:ext cx="69342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tx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00026" y="169765"/>
            <a:ext cx="7223841" cy="6674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0"/>
            <a:ext cx="6000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Arial</vt:lpstr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Dennis &amp; Kate</dc:creator>
  <cp:lastModifiedBy>OTSD</cp:lastModifiedBy>
  <cp:revision>3</cp:revision>
  <dcterms:created xsi:type="dcterms:W3CDTF">2012-05-04T13:21:15Z</dcterms:created>
  <dcterms:modified xsi:type="dcterms:W3CDTF">2012-05-04T21:41:04Z</dcterms:modified>
</cp:coreProperties>
</file>